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9"/>
  </p:notesMasterIdLst>
  <p:sldIdLst>
    <p:sldId id="303" r:id="rId2"/>
    <p:sldId id="315" r:id="rId3"/>
    <p:sldId id="305" r:id="rId4"/>
    <p:sldId id="313" r:id="rId5"/>
    <p:sldId id="312" r:id="rId6"/>
    <p:sldId id="316" r:id="rId7"/>
    <p:sldId id="31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5126" autoAdjust="0"/>
  </p:normalViewPr>
  <p:slideViewPr>
    <p:cSldViewPr snapToGrid="0">
      <p:cViewPr varScale="1">
        <p:scale>
          <a:sx n="61" d="100"/>
          <a:sy n="61" d="100"/>
        </p:scale>
        <p:origin x="106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7B52-AE26-4FCB-88CC-C80EC9962685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403DB-2793-4E9D-B298-845F4C04A9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15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2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10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43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9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21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7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72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26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10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2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4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8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60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A8C2D9-206E-4B5B-B8FF-A0590DDA6471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7097" y="1339721"/>
            <a:ext cx="6921695" cy="221608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TERCERA SESIÓN ORDINARIA DEL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COORDINADOR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SISTEMA ANTICORRUPCIÓN DEL ESTADO DE CAMPECHE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92" y="91322"/>
            <a:ext cx="2386729" cy="1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3640211" y="4227986"/>
            <a:ext cx="7221945" cy="39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 DE SEPTIEMBRE 2023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F86565-8E49-45F5-95A4-B94D297B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91322"/>
            <a:ext cx="2476094" cy="1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A4344FE-51E9-5E5E-1804-0B25E37687EE}"/>
              </a:ext>
            </a:extLst>
          </p:cNvPr>
          <p:cNvSpPr txBox="1"/>
          <p:nvPr/>
        </p:nvSpPr>
        <p:spPr>
          <a:xfrm>
            <a:off x="1844565" y="915634"/>
            <a:ext cx="9317421" cy="482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>
                <a:effectLst/>
                <a:latin typeface="Azo Sans Lt"/>
                <a:ea typeface="Calibri" panose="020F0502020204030204" pitchFamily="34" charset="0"/>
                <a:cs typeface="Times New Roman" panose="02020603050405020304" pitchFamily="18" charset="0"/>
              </a:rPr>
              <a:t>Bienvenida por parte del Presidente del Comité Coordinador.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>
                <a:effectLst/>
                <a:latin typeface="Azo Sans Lt"/>
                <a:ea typeface="Calibri" panose="020F0502020204030204" pitchFamily="34" charset="0"/>
                <a:cs typeface="Times New Roman" panose="02020603050405020304" pitchFamily="18" charset="0"/>
              </a:rPr>
              <a:t>Pase de lista de asistencia y declaratoria de quorum.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>
                <a:effectLst/>
                <a:latin typeface="Azo Sans Lt"/>
                <a:ea typeface="Calibri" panose="020F0502020204030204" pitchFamily="34" charset="0"/>
                <a:cs typeface="Times New Roman" panose="02020603050405020304" pitchFamily="18" charset="0"/>
              </a:rPr>
              <a:t>Seguimiento a acuerdos anteriores.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>
                <a:effectLst/>
                <a:latin typeface="Azo Sans Lt"/>
                <a:ea typeface="Calibri" panose="020F0502020204030204" pitchFamily="34" charset="0"/>
                <a:cs typeface="Times New Roman" panose="02020603050405020304" pitchFamily="18" charset="0"/>
              </a:rPr>
              <a:t>Presentación del análisis emitido  a la  Metodología y Fichas Técnicas para la Construcción de los Indicadores de Objetivos Específicos del Programa de Implementación de  la Política Nacional Anticorrupción.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>
                <a:effectLst/>
                <a:latin typeface="Azo Sans Lt"/>
                <a:ea typeface="Calibri" panose="020F0502020204030204" pitchFamily="34" charset="0"/>
                <a:cs typeface="Times New Roman" panose="02020603050405020304" pitchFamily="18" charset="0"/>
              </a:rPr>
              <a:t>Presentación y en su caso aprobación del Plan de Trabajo Anual del Comité Coordinador del Sistema Anticorrupción del Estado de Campeche 2023-2024.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MX" sz="1800" dirty="0">
                <a:effectLst/>
                <a:latin typeface="Azo Sans Lt"/>
                <a:ea typeface="Calibri" panose="020F0502020204030204" pitchFamily="34" charset="0"/>
                <a:cs typeface="Times New Roman" panose="02020603050405020304" pitchFamily="18" charset="0"/>
              </a:rPr>
              <a:t>Asuntos Generales.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1800" dirty="0">
                <a:effectLst/>
                <a:latin typeface="Azo Sans Lt"/>
                <a:ea typeface="Calibri" panose="020F0502020204030204" pitchFamily="34" charset="0"/>
                <a:cs typeface="Times New Roman" panose="02020603050405020304" pitchFamily="18" charset="0"/>
              </a:rPr>
              <a:t>Clausura de la Sesión.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C3E640-50E3-837F-6EA0-46BCE3E0D1C3}"/>
              </a:ext>
            </a:extLst>
          </p:cNvPr>
          <p:cNvSpPr txBox="1"/>
          <p:nvPr/>
        </p:nvSpPr>
        <p:spPr>
          <a:xfrm>
            <a:off x="1093520" y="0"/>
            <a:ext cx="9562514" cy="538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/>
              <a:t>Orden del Día</a:t>
            </a:r>
          </a:p>
        </p:txBody>
      </p:sp>
    </p:spTree>
    <p:extLst>
      <p:ext uri="{BB962C8B-B14F-4D97-AF65-F5344CB8AC3E}">
        <p14:creationId xmlns:p14="http://schemas.microsoft.com/office/powerpoint/2010/main" val="187206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B2F6EAE-A43F-B1A1-3728-B9E314AE9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517119"/>
              </p:ext>
            </p:extLst>
          </p:nvPr>
        </p:nvGraphicFramePr>
        <p:xfrm>
          <a:off x="853965" y="1129053"/>
          <a:ext cx="10830912" cy="5035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3099">
                  <a:extLst>
                    <a:ext uri="{9D8B030D-6E8A-4147-A177-3AD203B41FA5}">
                      <a16:colId xmlns:a16="http://schemas.microsoft.com/office/drawing/2014/main" val="4001303419"/>
                    </a:ext>
                  </a:extLst>
                </a:gridCol>
                <a:gridCol w="5257212">
                  <a:extLst>
                    <a:ext uri="{9D8B030D-6E8A-4147-A177-3AD203B41FA5}">
                      <a16:colId xmlns:a16="http://schemas.microsoft.com/office/drawing/2014/main" val="352928082"/>
                    </a:ext>
                  </a:extLst>
                </a:gridCol>
                <a:gridCol w="1670352">
                  <a:extLst>
                    <a:ext uri="{9D8B030D-6E8A-4147-A177-3AD203B41FA5}">
                      <a16:colId xmlns:a16="http://schemas.microsoft.com/office/drawing/2014/main" val="1163309923"/>
                    </a:ext>
                  </a:extLst>
                </a:gridCol>
                <a:gridCol w="562644">
                  <a:extLst>
                    <a:ext uri="{9D8B030D-6E8A-4147-A177-3AD203B41FA5}">
                      <a16:colId xmlns:a16="http://schemas.microsoft.com/office/drawing/2014/main" val="1298528984"/>
                    </a:ext>
                  </a:extLst>
                </a:gridCol>
                <a:gridCol w="562644">
                  <a:extLst>
                    <a:ext uri="{9D8B030D-6E8A-4147-A177-3AD203B41FA5}">
                      <a16:colId xmlns:a16="http://schemas.microsoft.com/office/drawing/2014/main" val="3217759749"/>
                    </a:ext>
                  </a:extLst>
                </a:gridCol>
                <a:gridCol w="1054961">
                  <a:extLst>
                    <a:ext uri="{9D8B030D-6E8A-4147-A177-3AD203B41FA5}">
                      <a16:colId xmlns:a16="http://schemas.microsoft.com/office/drawing/2014/main" val="1817154682"/>
                    </a:ext>
                  </a:extLst>
                </a:gridCol>
              </a:tblGrid>
              <a:tr h="46977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 dirty="0">
                          <a:effectLst/>
                        </a:rPr>
                        <a:t>No. de Acuerdo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>
                          <a:effectLst/>
                        </a:rPr>
                        <a:t>Acuerdo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>
                          <a:effectLst/>
                        </a:rPr>
                        <a:t>Responsable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>
                          <a:effectLst/>
                        </a:rPr>
                        <a:t>Cumplido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STATUS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442491"/>
                  </a:ext>
                </a:extLst>
              </a:tr>
              <a:tr h="5795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>
                          <a:effectLst/>
                        </a:rPr>
                        <a:t>NO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>
                          <a:effectLst/>
                        </a:rPr>
                        <a:t>SI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334700"/>
                  </a:ext>
                </a:extLst>
              </a:tr>
              <a:tr h="207750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</a:rPr>
                        <a:t>08/CC/EXT/2023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</a:rPr>
                        <a:t>Los integrantes presentes del Comité Coordinador con fundamento en el artículo 19 de los Lineamientos que regulan las sesiones del Sistema Nacional Anticorrupción, acuerdan que en lo referente a los puntos uno, tres, cuatro y siete del Orden del Dia de la Primera Sesión Extraordinaria del Sistema Nacional Anticorrupción, el Presidente deberá tomar solo conocimiento de estos. Respecto a los puntos dos, cinco y seis del orden del día antes mencionado se aprueba que sean votados en sentido favorable.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</a:rPr>
                        <a:t>Comité Coordinador 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  <a:ea typeface="+mn-ea"/>
                          <a:cs typeface="+mn-cs"/>
                        </a:rPr>
                        <a:t>Cumplido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534989"/>
                  </a:ext>
                </a:extLst>
              </a:tr>
              <a:tr h="1782362">
                <a:tc>
                  <a:txBody>
                    <a:bodyPr/>
                    <a:lstStyle/>
                    <a:p>
                      <a:pPr algn="l" fontAlgn="t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5263663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B36389C-A1E8-8248-F83A-2FE2185FE27A}"/>
              </a:ext>
            </a:extLst>
          </p:cNvPr>
          <p:cNvSpPr txBox="1"/>
          <p:nvPr/>
        </p:nvSpPr>
        <p:spPr>
          <a:xfrm>
            <a:off x="3310758" y="-2772"/>
            <a:ext cx="6117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Seguimiento Acuerdos Anteriores.</a:t>
            </a:r>
          </a:p>
        </p:txBody>
      </p:sp>
    </p:spTree>
    <p:extLst>
      <p:ext uri="{BB962C8B-B14F-4D97-AF65-F5344CB8AC3E}">
        <p14:creationId xmlns:p14="http://schemas.microsoft.com/office/powerpoint/2010/main" val="373517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378BEF-B25C-DFCB-1143-BB7ADA9FDD6D}"/>
              </a:ext>
            </a:extLst>
          </p:cNvPr>
          <p:cNvSpPr txBox="1"/>
          <p:nvPr/>
        </p:nvSpPr>
        <p:spPr>
          <a:xfrm>
            <a:off x="1174531" y="1957967"/>
            <a:ext cx="98429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b="1" dirty="0"/>
              <a:t>Presentación de la opinión emitida respecto a las Notas Metodológicas y Fichas Técnicas para la Construcción de los Indicadores de Objetivos Específicos de la Política Nacional Anticorrupción, y de las opiniones emitidas respecto a la metodología propuesta por el Sistema Nacional Anticorrupción</a:t>
            </a:r>
          </a:p>
        </p:txBody>
      </p:sp>
    </p:spTree>
    <p:extLst>
      <p:ext uri="{BB962C8B-B14F-4D97-AF65-F5344CB8AC3E}">
        <p14:creationId xmlns:p14="http://schemas.microsoft.com/office/powerpoint/2010/main" val="266580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649FAAF-B2F4-2D77-8BCA-FA0B30833627}"/>
              </a:ext>
            </a:extLst>
          </p:cNvPr>
          <p:cNvSpPr txBox="1"/>
          <p:nvPr/>
        </p:nvSpPr>
        <p:spPr>
          <a:xfrm>
            <a:off x="951911" y="942531"/>
            <a:ext cx="103303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 análisis realizado, a la metodología para la elaboración de las </a:t>
            </a:r>
            <a:r>
              <a:rPr lang="es-ES" b="1" dirty="0"/>
              <a:t>fichas de indicadores</a:t>
            </a:r>
            <a:r>
              <a:rPr lang="es-ES" dirty="0"/>
              <a:t> podemos observar que los Sistemas Locales aportaríamos información en:</a:t>
            </a:r>
          </a:p>
          <a:p>
            <a:r>
              <a:rPr lang="es-ES" dirty="0">
                <a:highlight>
                  <a:srgbClr val="00FF00"/>
                </a:highlight>
              </a:rPr>
              <a:t>Objetivo 1	Aportamos información en las métricas 2 y 4</a:t>
            </a:r>
          </a:p>
          <a:p>
            <a:r>
              <a:rPr lang="es-ES" dirty="0"/>
              <a:t>Objetivo 2	No generamos información en ninguna de las métrica que se proponen</a:t>
            </a:r>
          </a:p>
          <a:p>
            <a:r>
              <a:rPr lang="es-ES" dirty="0">
                <a:highlight>
                  <a:srgbClr val="00FF00"/>
                </a:highlight>
              </a:rPr>
              <a:t>Objetivo 3	 Aportamos información en la métrica 4	</a:t>
            </a:r>
          </a:p>
          <a:p>
            <a:r>
              <a:rPr lang="es-ES" dirty="0"/>
              <a:t>Objetivo 4	 No generamos información en ninguna de las métrica que se proponen</a:t>
            </a:r>
          </a:p>
          <a:p>
            <a:r>
              <a:rPr lang="es-MX" dirty="0">
                <a:highlight>
                  <a:srgbClr val="00FF00"/>
                </a:highlight>
              </a:rPr>
              <a:t>Objetivo 5	</a:t>
            </a:r>
            <a:r>
              <a:rPr lang="es-ES" dirty="0">
                <a:highlight>
                  <a:srgbClr val="00FF00"/>
                </a:highlight>
              </a:rPr>
              <a:t> Aportamos información en las métricas</a:t>
            </a:r>
            <a:r>
              <a:rPr lang="es-MX" dirty="0">
                <a:highlight>
                  <a:srgbClr val="00FF00"/>
                </a:highlight>
              </a:rPr>
              <a:t> 3 y 4</a:t>
            </a:r>
          </a:p>
          <a:p>
            <a:r>
              <a:rPr lang="es-MX" dirty="0"/>
              <a:t>Objetivo 6	</a:t>
            </a:r>
            <a:r>
              <a:rPr lang="es-ES" dirty="0"/>
              <a:t> No generamos información en ninguna de las métrica que se proponen</a:t>
            </a:r>
            <a:endParaRPr lang="es-MX" dirty="0"/>
          </a:p>
          <a:p>
            <a:r>
              <a:rPr lang="es-MX" dirty="0">
                <a:highlight>
                  <a:srgbClr val="00FF00"/>
                </a:highlight>
              </a:rPr>
              <a:t>Objetivo 7	</a:t>
            </a:r>
            <a:r>
              <a:rPr lang="es-ES" dirty="0">
                <a:highlight>
                  <a:srgbClr val="00FF00"/>
                </a:highlight>
              </a:rPr>
              <a:t> Aportamos información en la métrica</a:t>
            </a:r>
            <a:r>
              <a:rPr lang="es-MX" dirty="0">
                <a:highlight>
                  <a:srgbClr val="00FF00"/>
                </a:highlight>
              </a:rPr>
              <a:t> 1</a:t>
            </a:r>
          </a:p>
          <a:p>
            <a:r>
              <a:rPr lang="es-MX" dirty="0"/>
              <a:t>Objetivo 8	</a:t>
            </a:r>
            <a:r>
              <a:rPr lang="es-ES" dirty="0"/>
              <a:t> No generamos información en ninguna de las métrica que se proponen</a:t>
            </a:r>
            <a:endParaRPr lang="es-MX" dirty="0"/>
          </a:p>
          <a:p>
            <a:r>
              <a:rPr lang="es-MX" dirty="0">
                <a:highlight>
                  <a:srgbClr val="00FF00"/>
                </a:highlight>
              </a:rPr>
              <a:t>Objetivo 9	</a:t>
            </a:r>
            <a:r>
              <a:rPr lang="es-ES" dirty="0">
                <a:highlight>
                  <a:srgbClr val="00FF00"/>
                </a:highlight>
              </a:rPr>
              <a:t> Aportamos información en la métrica 3</a:t>
            </a:r>
            <a:endParaRPr lang="es-MX" dirty="0">
              <a:highlight>
                <a:srgbClr val="00FF00"/>
              </a:highlight>
            </a:endParaRPr>
          </a:p>
          <a:p>
            <a:r>
              <a:rPr lang="es-MX" dirty="0"/>
              <a:t>Objetivo 10	</a:t>
            </a:r>
            <a:r>
              <a:rPr lang="es-ES" dirty="0"/>
              <a:t> No generamos información en ninguna de las métrica que se proponen</a:t>
            </a:r>
          </a:p>
          <a:p>
            <a:pPr algn="just"/>
            <a:r>
              <a:rPr lang="es-ES" dirty="0"/>
              <a:t>Cabe señalar que los objetivos en los que participamos en el caso del Sistema Anticorrupción del Estado de Campeche tendríamos que generar indicadores u homólogos, adoptados y adaptados a los que genere el Sistema Nacional Anticorrupción, toda vez que no están considerados en nuestro Programa de Implementación de la Política Estatal Anticorrupción del Estado de Campeche.</a:t>
            </a:r>
          </a:p>
          <a:p>
            <a:endParaRPr lang="es-ES" dirty="0"/>
          </a:p>
          <a:p>
            <a:r>
              <a:rPr lang="es-ES" dirty="0"/>
              <a:t>Respecto a la forma de la </a:t>
            </a:r>
            <a:r>
              <a:rPr lang="es-ES" b="1" dirty="0"/>
              <a:t>metodología para la elaboración de los indicadores</a:t>
            </a:r>
            <a:r>
              <a:rPr lang="es-ES" dirty="0"/>
              <a:t> estamos de acuerdo con el contenido propuesto por la SESNA.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375F6EA-F901-B33F-B08C-3F281952F2B4}"/>
              </a:ext>
            </a:extLst>
          </p:cNvPr>
          <p:cNvSpPr txBox="1"/>
          <p:nvPr/>
        </p:nvSpPr>
        <p:spPr>
          <a:xfrm>
            <a:off x="4002736" y="610359"/>
            <a:ext cx="2670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/>
              <a:t>CONCLUSIÓN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61999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3BA7CC-2440-0D31-7DED-1A68F5C4F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812" y="704470"/>
            <a:ext cx="5723422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11A060-9063-4DB5-4CA8-8B97C7523754}"/>
              </a:ext>
            </a:extLst>
          </p:cNvPr>
          <p:cNvSpPr txBox="1"/>
          <p:nvPr/>
        </p:nvSpPr>
        <p:spPr>
          <a:xfrm>
            <a:off x="1718442" y="1790571"/>
            <a:ext cx="92596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b="1" dirty="0"/>
              <a:t>Presentación y en su caso aprobación del Plan de Trabajo Anual del Comité Coordinador del Sistema Anticorrupción del Estado de Campeche 2023-2024</a:t>
            </a:r>
          </a:p>
          <a:p>
            <a:pPr algn="just"/>
            <a:endParaRPr lang="es-MX" sz="2800" b="1" dirty="0"/>
          </a:p>
          <a:p>
            <a:pPr algn="just"/>
            <a:endParaRPr lang="es-MX" sz="2800" b="1" dirty="0"/>
          </a:p>
          <a:p>
            <a:pPr algn="ctr"/>
            <a:r>
              <a:rPr lang="es-MX" sz="2800" b="1" dirty="0"/>
              <a:t>VER ANEXO 1</a:t>
            </a:r>
          </a:p>
        </p:txBody>
      </p:sp>
    </p:spTree>
    <p:extLst>
      <p:ext uri="{BB962C8B-B14F-4D97-AF65-F5344CB8AC3E}">
        <p14:creationId xmlns:p14="http://schemas.microsoft.com/office/powerpoint/2010/main" val="4069149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9480</TotalTime>
  <Words>520</Words>
  <Application>Microsoft Office PowerPoint</Application>
  <PresentationFormat>Panorámica</PresentationFormat>
  <Paragraphs>49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Azo Sans Lt</vt:lpstr>
      <vt:lpstr>Calibri</vt:lpstr>
      <vt:lpstr>Garamond</vt:lpstr>
      <vt:lpstr>Orgánico</vt:lpstr>
      <vt:lpstr>TERCERA SESIÓN ORDINARIA DEL COMITÉ COORDINADOR DEL SISTEMA ANTICORRUPCIÓN DEL ESTADO DE CAMPECHE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el Sistema de Control de Calidad?</dc:title>
  <dc:creator>Windows User</dc:creator>
  <cp:lastModifiedBy>Oscar Pacheco</cp:lastModifiedBy>
  <cp:revision>297</cp:revision>
  <dcterms:created xsi:type="dcterms:W3CDTF">2018-05-16T15:46:26Z</dcterms:created>
  <dcterms:modified xsi:type="dcterms:W3CDTF">2023-09-14T18:35:08Z</dcterms:modified>
</cp:coreProperties>
</file>