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6"/>
  </p:notesMasterIdLst>
  <p:sldIdLst>
    <p:sldId id="303" r:id="rId2"/>
    <p:sldId id="317" r:id="rId3"/>
    <p:sldId id="318" r:id="rId4"/>
    <p:sldId id="31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67299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SESIÓN ORDINARIA DEL ÓRGANO DE GOBIERNO DE LA SECRETARÍA EJECUTIVA DEL SISTEMA ANTICORRUPCIÓN DEL ESTADO DE CAMPECHE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495999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 DE SEPTIEMBRE DE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489BED-EF4B-49B6-B886-0D688C438A3F}"/>
              </a:ext>
            </a:extLst>
          </p:cNvPr>
          <p:cNvSpPr txBox="1"/>
          <p:nvPr/>
        </p:nvSpPr>
        <p:spPr>
          <a:xfrm>
            <a:off x="1371600" y="2431558"/>
            <a:ext cx="9448800" cy="1460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MX" sz="2800" b="1" dirty="0"/>
              <a:t>Presentación del Anteproyecto para el ejercicio fiscal 2024 de la Secretaría Ejecutiva del Sistema Anticorrupción del Estado de Campeche</a:t>
            </a:r>
          </a:p>
        </p:txBody>
      </p:sp>
    </p:spTree>
    <p:extLst>
      <p:ext uri="{BB962C8B-B14F-4D97-AF65-F5344CB8AC3E}">
        <p14:creationId xmlns:p14="http://schemas.microsoft.com/office/powerpoint/2010/main" val="334836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F933661-3612-A1B5-DE84-D8CF33AA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83"/>
          <a:stretch/>
        </p:blipFill>
        <p:spPr>
          <a:xfrm>
            <a:off x="2098131" y="942535"/>
            <a:ext cx="6229943" cy="50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2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D5A9F5-05D0-5208-6F65-49351EBA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70"/>
          <a:stretch/>
        </p:blipFill>
        <p:spPr>
          <a:xfrm>
            <a:off x="2516795" y="276225"/>
            <a:ext cx="589568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61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9382</TotalTime>
  <Words>42</Words>
  <Application>Microsoft Office PowerPoint</Application>
  <PresentationFormat>Panorámica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Orgánico</vt:lpstr>
      <vt:lpstr>TERCERA SESIÓN ORDINARIA DEL ÓRGANO DE GOBIERNO DE LA SECRETARÍA EJECUTIVA DEL SISTEMA ANTICORRUPCIÓN DEL ESTADO DE CAMPECHE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303</cp:revision>
  <dcterms:created xsi:type="dcterms:W3CDTF">2018-05-16T15:46:26Z</dcterms:created>
  <dcterms:modified xsi:type="dcterms:W3CDTF">2023-09-25T18:34:00Z</dcterms:modified>
</cp:coreProperties>
</file>