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5"/>
  </p:notesMasterIdLst>
  <p:sldIdLst>
    <p:sldId id="303" r:id="rId2"/>
    <p:sldId id="314" r:id="rId3"/>
    <p:sldId id="31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.saecampeche.org/segundo-trimestres-estados-financiero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67299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SESIÓN ORDINARIA DEL ÓRGANO DE GOBIERNO DE LA SECRETARÍA EJECUTIVA DEL SISTEMA ANTICORRUPCIÓN DEL ESTADO DE CAMPECHE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85027" y="4495999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 DE SEPTIEMBRE DE 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11A060-9063-4DB5-4CA8-8B97C7523754}"/>
              </a:ext>
            </a:extLst>
          </p:cNvPr>
          <p:cNvSpPr txBox="1"/>
          <p:nvPr/>
        </p:nvSpPr>
        <p:spPr>
          <a:xfrm>
            <a:off x="1219200" y="2612349"/>
            <a:ext cx="9753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Presentación de los informes del segundo trimestre 2023 de la Secretaría Ejecutiva del Sistema Anticorrupción del Estado de Campeche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06914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AAAA0A6-839F-E78E-FF2E-7319CA9B2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347623"/>
              </p:ext>
            </p:extLst>
          </p:nvPr>
        </p:nvGraphicFramePr>
        <p:xfrm>
          <a:off x="618978" y="634146"/>
          <a:ext cx="3981157" cy="1725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157">
                  <a:extLst>
                    <a:ext uri="{9D8B030D-6E8A-4147-A177-3AD203B41FA5}">
                      <a16:colId xmlns:a16="http://schemas.microsoft.com/office/drawing/2014/main" val="415247816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Liga del estado financiero publicado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96648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https://www.saecampeche.org/segundo-trimestres-estados-financieros/</a:t>
                      </a:r>
                      <a:endParaRPr lang="es-MX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MX" sz="2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1567625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A6E6A9D-A44E-FE5C-42E2-8F4AE7158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40" y="267287"/>
            <a:ext cx="5913163" cy="659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9383</TotalTime>
  <Words>57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Orgánico</vt:lpstr>
      <vt:lpstr>TERCERA SESIÓN ORDINARIA DEL ÓRGANO DE GOBIERNO DE LA SECRETARÍA EJECUTIVA DEL SISTEMA ANTICORRUPCIÓN DEL ESTADO DE CAMPECHE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303</cp:revision>
  <dcterms:created xsi:type="dcterms:W3CDTF">2018-05-16T15:46:26Z</dcterms:created>
  <dcterms:modified xsi:type="dcterms:W3CDTF">2023-09-25T18:31:51Z</dcterms:modified>
</cp:coreProperties>
</file>