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6"/>
  </p:notesMasterIdLst>
  <p:sldIdLst>
    <p:sldId id="303" r:id="rId2"/>
    <p:sldId id="317" r:id="rId3"/>
    <p:sldId id="318" r:id="rId4"/>
    <p:sldId id="31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5126" autoAdjust="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3DB-2793-4E9D-B298-845F4C04A91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81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7" y="1339721"/>
            <a:ext cx="6921695" cy="221608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SESIÓN ORDINARIA DEL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COORDINADOR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SISTEMA ANTICORRUPCIÓN DEL ESTADO DE CAMPECHE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640211" y="4227986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 DE SEPTIEMBRE 2023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11A060-9063-4DB5-4CA8-8B97C7523754}"/>
              </a:ext>
            </a:extLst>
          </p:cNvPr>
          <p:cNvSpPr txBox="1"/>
          <p:nvPr/>
        </p:nvSpPr>
        <p:spPr>
          <a:xfrm>
            <a:off x="3752193" y="119427"/>
            <a:ext cx="5927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/>
              <a:t>ANALISIS COMPRAS PUBLICAS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B1986A-742A-39C0-1841-04FE4C1BD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82" y="772510"/>
            <a:ext cx="9552751" cy="52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11A060-9063-4DB5-4CA8-8B97C7523754}"/>
              </a:ext>
            </a:extLst>
          </p:cNvPr>
          <p:cNvSpPr txBox="1"/>
          <p:nvPr/>
        </p:nvSpPr>
        <p:spPr>
          <a:xfrm>
            <a:off x="3288202" y="61591"/>
            <a:ext cx="5927833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Formato de ficha bibliográfica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B7E0B0F-C419-179A-2861-78AB65D5D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644902"/>
              </p:ext>
            </p:extLst>
          </p:nvPr>
        </p:nvGraphicFramePr>
        <p:xfrm>
          <a:off x="1701005" y="752815"/>
          <a:ext cx="9039163" cy="4602934"/>
        </p:xfrm>
        <a:graphic>
          <a:graphicData uri="http://schemas.openxmlformats.org/drawingml/2006/table">
            <a:tbl>
              <a:tblPr firstRow="1" firstCol="1" bandRow="1"/>
              <a:tblGrid>
                <a:gridCol w="278382">
                  <a:extLst>
                    <a:ext uri="{9D8B030D-6E8A-4147-A177-3AD203B41FA5}">
                      <a16:colId xmlns:a16="http://schemas.microsoft.com/office/drawing/2014/main" val="1217693986"/>
                    </a:ext>
                  </a:extLst>
                </a:gridCol>
                <a:gridCol w="1592929">
                  <a:extLst>
                    <a:ext uri="{9D8B030D-6E8A-4147-A177-3AD203B41FA5}">
                      <a16:colId xmlns:a16="http://schemas.microsoft.com/office/drawing/2014/main" val="2796418521"/>
                    </a:ext>
                  </a:extLst>
                </a:gridCol>
                <a:gridCol w="1687487">
                  <a:extLst>
                    <a:ext uri="{9D8B030D-6E8A-4147-A177-3AD203B41FA5}">
                      <a16:colId xmlns:a16="http://schemas.microsoft.com/office/drawing/2014/main" val="3643750758"/>
                    </a:ext>
                  </a:extLst>
                </a:gridCol>
                <a:gridCol w="1686825">
                  <a:extLst>
                    <a:ext uri="{9D8B030D-6E8A-4147-A177-3AD203B41FA5}">
                      <a16:colId xmlns:a16="http://schemas.microsoft.com/office/drawing/2014/main" val="2826480217"/>
                    </a:ext>
                  </a:extLst>
                </a:gridCol>
                <a:gridCol w="1687487">
                  <a:extLst>
                    <a:ext uri="{9D8B030D-6E8A-4147-A177-3AD203B41FA5}">
                      <a16:colId xmlns:a16="http://schemas.microsoft.com/office/drawing/2014/main" val="2004237268"/>
                    </a:ext>
                  </a:extLst>
                </a:gridCol>
                <a:gridCol w="2106053">
                  <a:extLst>
                    <a:ext uri="{9D8B030D-6E8A-4147-A177-3AD203B41FA5}">
                      <a16:colId xmlns:a16="http://schemas.microsoft.com/office/drawing/2014/main" val="3888433624"/>
                    </a:ext>
                  </a:extLst>
                </a:gridCol>
              </a:tblGrid>
              <a:tr h="756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del documento</a:t>
                      </a:r>
                      <a:endParaRPr lang="es-MX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 o institución que publica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</a:t>
                      </a:r>
                      <a:br>
                        <a:rPr lang="es-MX" sz="700" b="1" kern="10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MX" sz="600" b="1" kern="10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deberá ser menor a 2018)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Liga web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 en que el documento podría contribuir al diagnóstico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i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62648"/>
                  </a:ext>
                </a:extLst>
              </a:tr>
              <a:tr h="769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i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este apartado se deberá identificar la alineación al árbol de problema.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34618"/>
                  </a:ext>
                </a:extLst>
              </a:tr>
              <a:tr h="769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 dirty="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 dirty="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33241"/>
                  </a:ext>
                </a:extLst>
              </a:tr>
              <a:tr h="769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326301"/>
                  </a:ext>
                </a:extLst>
              </a:tr>
              <a:tr h="769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174432"/>
                  </a:ext>
                </a:extLst>
              </a:tr>
              <a:tr h="769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100" dirty="0">
                          <a:effectLst/>
                          <a:latin typeface="Montserrat Light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74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05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11A060-9063-4DB5-4CA8-8B97C7523754}"/>
              </a:ext>
            </a:extLst>
          </p:cNvPr>
          <p:cNvSpPr txBox="1"/>
          <p:nvPr/>
        </p:nvSpPr>
        <p:spPr>
          <a:xfrm>
            <a:off x="3288202" y="61591"/>
            <a:ext cx="5927833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kern="1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Buenas Practicas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5E3480-2D05-7B55-7F65-43D07ED9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71" y="694943"/>
            <a:ext cx="10621857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02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9491</TotalTime>
  <Words>105</Words>
  <Application>Microsoft Office PowerPoint</Application>
  <PresentationFormat>Panorámica</PresentationFormat>
  <Paragraphs>43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Montserrat Light</vt:lpstr>
      <vt:lpstr>Orgánico</vt:lpstr>
      <vt:lpstr>TERCERA SESIÓN ORDINARIA DEL COMITÉ COORDINADOR DEL SISTEMA ANTICORRUPCIÓN DEL ESTADO DE CAMPECHE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Oscar Pacheco</cp:lastModifiedBy>
  <cp:revision>299</cp:revision>
  <dcterms:created xsi:type="dcterms:W3CDTF">2018-05-16T15:46:26Z</dcterms:created>
  <dcterms:modified xsi:type="dcterms:W3CDTF">2023-09-25T17:59:05Z</dcterms:modified>
</cp:coreProperties>
</file>