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4"/>
  </p:notesMasterIdLst>
  <p:sldIdLst>
    <p:sldId id="303" r:id="rId2"/>
    <p:sldId id="313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5126" autoAdjust="0"/>
  </p:normalViewPr>
  <p:slideViewPr>
    <p:cSldViewPr snapToGrid="0">
      <p:cViewPr varScale="1">
        <p:scale>
          <a:sx n="61" d="100"/>
          <a:sy n="61" d="100"/>
        </p:scale>
        <p:origin x="106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7B52-AE26-4FCB-88CC-C80EC9962685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403DB-2793-4E9D-B298-845F4C04A9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15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2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10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43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99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216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72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72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426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44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2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7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010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2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4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18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60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ecampeche.org/wp-content/uploads/2023/09/DICTAMEN-EDO-FINANC-2022-SESAE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47098" y="1823007"/>
            <a:ext cx="6921695" cy="267299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TERCERA SESIÓN ORDINARIA DEL ÓRGANO DE GOBIERNO DE LA SECRETARÍA EJECUTIVA DEL SISTEMA ANTICORRUPCIÓN DEL ESTADO DE CAMPECHE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92" y="91322"/>
            <a:ext cx="2386729" cy="1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2485027" y="4495999"/>
            <a:ext cx="7221945" cy="39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 DE SEPTIEMBRE DE 2023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F86565-8E49-45F5-95A4-B94D297B0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91322"/>
            <a:ext cx="2476094" cy="1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4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378BEF-B25C-DFCB-1143-BB7ADA9FDD6D}"/>
              </a:ext>
            </a:extLst>
          </p:cNvPr>
          <p:cNvSpPr txBox="1"/>
          <p:nvPr/>
        </p:nvSpPr>
        <p:spPr>
          <a:xfrm>
            <a:off x="1470640" y="708449"/>
            <a:ext cx="9601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600" b="1" dirty="0"/>
              <a:t>Presentación del dictamen emitido por auditor externo referente a los estados financieros del ejercicio fiscal 2022, e informe del comisario</a:t>
            </a:r>
          </a:p>
          <a:p>
            <a:pPr algn="just"/>
            <a:endParaRPr lang="es-ES" sz="3600" b="1" dirty="0"/>
          </a:p>
        </p:txBody>
      </p:sp>
      <p:sp>
        <p:nvSpPr>
          <p:cNvPr id="2" name="CuadroTexto 4">
            <a:extLst>
              <a:ext uri="{FF2B5EF4-FFF2-40B4-BE49-F238E27FC236}">
                <a16:creationId xmlns:a16="http://schemas.microsoft.com/office/drawing/2014/main" id="{1E05E5F7-13B3-1460-8B76-B179AC782700}"/>
              </a:ext>
            </a:extLst>
          </p:cNvPr>
          <p:cNvSpPr txBox="1"/>
          <p:nvPr/>
        </p:nvSpPr>
        <p:spPr>
          <a:xfrm>
            <a:off x="1768366" y="3379563"/>
            <a:ext cx="86552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Dirección Electrónica del Dictamen:</a:t>
            </a:r>
          </a:p>
          <a:p>
            <a:r>
              <a:rPr lang="es-MX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http://www.saecampeche.org/wp-content/uploads/2023/09/DICTAMEN-EDO-FINANC-2022-SESAE.pdf</a:t>
            </a:r>
            <a:endParaRPr lang="es-MX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02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9383</TotalTime>
  <Words>66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Garamond</vt:lpstr>
      <vt:lpstr>Orgánico</vt:lpstr>
      <vt:lpstr>TERCERA SESIÓN ORDINARIA DEL ÓRGANO DE GOBIERNO DE LA SECRETARÍA EJECUTIVA DEL SISTEMA ANTICORRUPCIÓN DEL ESTADO DE CAMPECHE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el Sistema de Control de Calidad?</dc:title>
  <dc:creator>Windows User</dc:creator>
  <cp:lastModifiedBy>Oscar Pacheco</cp:lastModifiedBy>
  <cp:revision>303</cp:revision>
  <dcterms:created xsi:type="dcterms:W3CDTF">2018-05-16T15:46:26Z</dcterms:created>
  <dcterms:modified xsi:type="dcterms:W3CDTF">2023-09-25T18:29:15Z</dcterms:modified>
</cp:coreProperties>
</file>