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6"/>
  </p:notesMasterIdLst>
  <p:sldIdLst>
    <p:sldId id="303" r:id="rId2"/>
    <p:sldId id="260" r:id="rId3"/>
    <p:sldId id="262" r:id="rId4"/>
    <p:sldId id="30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SESIÓN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EXTRAORDINARIA DEL ÓRGANO DE GOBIERNO DE LA SESAE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67534" y="6318912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 2 de diciembre de 2022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3987053" y="0"/>
            <a:ext cx="4217893" cy="656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ORDEN DEL DIA 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5AE55A-C714-3562-AE58-3A0BCAD7E677}"/>
              </a:ext>
            </a:extLst>
          </p:cNvPr>
          <p:cNvSpPr txBox="1"/>
          <p:nvPr/>
        </p:nvSpPr>
        <p:spPr>
          <a:xfrm>
            <a:off x="1150883" y="1242596"/>
            <a:ext cx="10152992" cy="4101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 de asistencia y declaratoria de quorum.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2.Presentación y en su caso aprobación del nuevo contrato del Mtro. Pastor Cruz Ortiz, como Presidente del Comité de Participación Ciudadana, con expensa.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endParaRPr lang="es-MX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Clausura de la Sesión.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1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399626" y="1212842"/>
            <a:ext cx="9811657" cy="656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Presentación del Nuevo Contrato del Mtro. Pastor Cruz Ortiz</a:t>
            </a:r>
          </a:p>
          <a:p>
            <a:pPr marL="0" indent="0">
              <a:buNone/>
            </a:pPr>
            <a:endParaRPr lang="es-MX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0390C7-C7B9-4AE4-9C2E-2BB46AF0D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2"/>
            <a:ext cx="2135729" cy="9962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EA7918-53FE-4C52-A28D-C42A782F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085" y="110272"/>
            <a:ext cx="2322285" cy="8987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193F7F-A881-93FB-4F42-F7BCC5A9AF66}"/>
              </a:ext>
            </a:extLst>
          </p:cNvPr>
          <p:cNvSpPr txBox="1"/>
          <p:nvPr/>
        </p:nvSpPr>
        <p:spPr>
          <a:xfrm>
            <a:off x="995855" y="2495555"/>
            <a:ext cx="102002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Ley del Sistema Anticorrupción del Estado de Campeche</a:t>
            </a:r>
          </a:p>
          <a:p>
            <a:pPr algn="ctr"/>
            <a:endParaRPr lang="es-MX" sz="2400" dirty="0"/>
          </a:p>
          <a:p>
            <a:r>
              <a:rPr lang="es-MX" sz="2400" dirty="0"/>
              <a:t>“…ARTÍCULO 17.- Los integrantes del Comité de Participación Ciudadana </a:t>
            </a:r>
            <a:r>
              <a:rPr lang="es-MX" sz="2400" b="1" dirty="0"/>
              <a:t>no tendrán relación laboral</a:t>
            </a:r>
            <a:r>
              <a:rPr lang="es-MX" sz="2400" dirty="0"/>
              <a:t> alguna por virtud de su encargo con la Secretaría Ejecutiva. </a:t>
            </a:r>
            <a:r>
              <a:rPr lang="es-MX" sz="2400" b="1" dirty="0"/>
              <a:t>El vínculo legal con la misma, así como su contraprestación, serán establecidos a través de contratos de prestación de servicios por honorarios, en los términos que determine el órgano de gobierno</a:t>
            </a:r>
            <a:r>
              <a:rPr lang="es-MX" sz="2400" dirty="0"/>
              <a:t>, por lo que no gozarán de prestaciones, garantizando así la objetividad en sus aportaciones a la Secretaría Ejecutiva…”</a:t>
            </a:r>
          </a:p>
        </p:txBody>
      </p:sp>
    </p:spTree>
    <p:extLst>
      <p:ext uri="{BB962C8B-B14F-4D97-AF65-F5344CB8AC3E}">
        <p14:creationId xmlns:p14="http://schemas.microsoft.com/office/powerpoint/2010/main" val="203839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399626" y="1212842"/>
            <a:ext cx="9811657" cy="6560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Presentación del Nuevo Contrato del Mtro. Pastor Cruz Ortiz</a:t>
            </a:r>
          </a:p>
          <a:p>
            <a:pPr marL="0" indent="0">
              <a:buNone/>
            </a:pPr>
            <a:endParaRPr lang="es-MX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0390C7-C7B9-4AE4-9C2E-2BB46AF0D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2"/>
            <a:ext cx="2135729" cy="9962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EA7918-53FE-4C52-A28D-C42A782F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085" y="110272"/>
            <a:ext cx="2322285" cy="8987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193F7F-A881-93FB-4F42-F7BCC5A9AF66}"/>
              </a:ext>
            </a:extLst>
          </p:cNvPr>
          <p:cNvSpPr txBox="1"/>
          <p:nvPr/>
        </p:nvSpPr>
        <p:spPr>
          <a:xfrm>
            <a:off x="1067864" y="2786060"/>
            <a:ext cx="102002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Código Civil del Estado de Campeche</a:t>
            </a:r>
          </a:p>
          <a:p>
            <a:pPr algn="ctr"/>
            <a:endParaRPr lang="es-MX" sz="2400" dirty="0"/>
          </a:p>
          <a:p>
            <a:r>
              <a:rPr lang="es-MX" sz="2400" dirty="0"/>
              <a:t>“… Art. 2510.- En la prestación de servicios profesionales pueden incluirse las expensas que hayan de hacerse en el negocio en que aquéllos se presten…”</a:t>
            </a:r>
          </a:p>
        </p:txBody>
      </p:sp>
    </p:spTree>
    <p:extLst>
      <p:ext uri="{BB962C8B-B14F-4D97-AF65-F5344CB8AC3E}">
        <p14:creationId xmlns:p14="http://schemas.microsoft.com/office/powerpoint/2010/main" val="232181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9088</TotalTime>
  <Words>206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Orgánico</vt:lpstr>
      <vt:lpstr>SEGUNDA SESIÓN EXTRAORDINARIA DEL ÓRGANO DE GOBIERNO DE LA SESAE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288</cp:revision>
  <dcterms:created xsi:type="dcterms:W3CDTF">2018-05-16T15:46:26Z</dcterms:created>
  <dcterms:modified xsi:type="dcterms:W3CDTF">2022-12-01T17:39:42Z</dcterms:modified>
</cp:coreProperties>
</file>