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3" r:id="rId5"/>
    <p:sldId id="284" r:id="rId6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66B56-9E0E-43F6-8D69-60CFF49C59B5}" type="datetimeFigureOut">
              <a:rPr lang="es-MX" smtClean="0"/>
              <a:t>21/07/2023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AF67C-91F0-43AC-B45F-33D3FC194E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9236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263946-E1DF-D64B-5538-E1D408755F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72C093B-3545-3B03-B495-A9CE4F3A62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9B70E4-F334-79C9-F222-BA4C0EF31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260B-0047-4ACC-93BC-4C2413B6B5DA}" type="datetimeFigureOut">
              <a:rPr lang="es-MX" smtClean="0"/>
              <a:t>21/07/2023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13B8EA-E98F-D1BE-4920-6DAF4FCE5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F34265-EA93-3DAE-4C06-DB65147EA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DE0A-B063-4300-AF20-92DEBA5E78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2564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778C8A-2630-287A-D8A8-AE7895FE1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50759A0-25A0-2020-CF1D-D315DAC86A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44CFC9-CB10-2798-6E28-87227EBAF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260B-0047-4ACC-93BC-4C2413B6B5DA}" type="datetimeFigureOut">
              <a:rPr lang="es-MX" smtClean="0"/>
              <a:t>21/07/2023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1A3D8E-5580-21F9-A119-0BD60C3C7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14897F-34C3-3BB2-F302-3CAA7EAAF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DE0A-B063-4300-AF20-92DEBA5E78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2927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6E14F55-03B1-ACE9-6F54-FDCC7228C9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D562FE2-1731-0283-7751-D3468D8E56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B0A7AE-4A3B-00ED-939D-7D4DAD0A3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260B-0047-4ACC-93BC-4C2413B6B5DA}" type="datetimeFigureOut">
              <a:rPr lang="es-MX" smtClean="0"/>
              <a:t>21/07/2023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CA48AB-E625-B767-72F1-66DDE7484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4090D2-2096-C56A-1122-FF8E8F1B9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DE0A-B063-4300-AF20-92DEBA5E78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5205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5827A5-ABE4-E776-CAF0-5DB82FD92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160200-4585-46FB-7D91-1090355F7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92B7E0-932A-08F3-2E46-D552D5CBF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260B-0047-4ACC-93BC-4C2413B6B5DA}" type="datetimeFigureOut">
              <a:rPr lang="es-MX" smtClean="0"/>
              <a:t>21/07/2023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37F05D-EDF6-F558-93F3-9EAB4DC52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429AEB-5DF7-32BB-ED62-CD9A79468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DE0A-B063-4300-AF20-92DEBA5E78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6345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EE472D-400A-164B-6B23-9F55F6EDB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21C8C0-76F6-B1D2-B993-EA28E5457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2C5F09-D912-D05D-1400-4D32B1339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260B-0047-4ACC-93BC-4C2413B6B5DA}" type="datetimeFigureOut">
              <a:rPr lang="es-MX" smtClean="0"/>
              <a:t>21/07/2023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1EBE49-A176-41D8-9111-CE4499E98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6FB3B9-2646-9705-0110-8CD654F2B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DE0A-B063-4300-AF20-92DEBA5E78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4250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825025-496F-1C2C-1EBB-70E71FECA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482B44-8F77-4A23-31E2-D6C9020FA8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6BE6C8B-287A-85FB-A2D3-11F88FA39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55BC73-82E9-D117-D9E3-8873278AC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260B-0047-4ACC-93BC-4C2413B6B5DA}" type="datetimeFigureOut">
              <a:rPr lang="es-MX" smtClean="0"/>
              <a:t>21/07/2023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D8F2DD5-9770-A297-637B-56F51826E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EEC581-94D0-D54C-0E16-1B18F3B0C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DE0A-B063-4300-AF20-92DEBA5E78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969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D62F07-4D92-4AC5-C4FF-80702902D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533FA3-6E7F-BEAF-D2D4-F2EA8305E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8F02E77-467E-C2E2-07EB-45DFC1ECF3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50F3C62-FDB7-AEC6-AF6C-19848D9E3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526477B-AE7E-8541-D69C-82EB174D2E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AEC763E-DB74-C587-6076-454A09AF9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260B-0047-4ACC-93BC-4C2413B6B5DA}" type="datetimeFigureOut">
              <a:rPr lang="es-MX" smtClean="0"/>
              <a:t>21/07/2023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3263E81-8BA1-6473-DBCC-BA527B1BE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C3B7B03-A1BC-A9AA-8CAF-EEE36F6C2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DE0A-B063-4300-AF20-92DEBA5E78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527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249A3C-C951-4E37-3A84-F9B73AA04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7967EAE-FBC3-2516-1616-A68A53118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260B-0047-4ACC-93BC-4C2413B6B5DA}" type="datetimeFigureOut">
              <a:rPr lang="es-MX" smtClean="0"/>
              <a:t>21/07/2023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50BCDDD-E8E4-BDF1-4DE3-E1857DD00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1CE3012-D24F-9BEF-2CE2-41702ECDD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DE0A-B063-4300-AF20-92DEBA5E78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276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43D1A65-CB41-7769-A3E3-D89A944F9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260B-0047-4ACC-93BC-4C2413B6B5DA}" type="datetimeFigureOut">
              <a:rPr lang="es-MX" smtClean="0"/>
              <a:t>21/07/2023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7D512D2-CF97-CBFF-4F1A-55C4B46D1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C5B2561-0607-97A3-C8F5-D3E0203FF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DE0A-B063-4300-AF20-92DEBA5E78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1794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2C56C7-4B93-58EE-ABFF-1DCB563B7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60C282-17F7-F974-F80E-34A085997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29A5650-A874-2E8E-7505-524D0B25B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2FCC7F-E344-5C1F-239D-84579A6ED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260B-0047-4ACC-93BC-4C2413B6B5DA}" type="datetimeFigureOut">
              <a:rPr lang="es-MX" smtClean="0"/>
              <a:t>21/07/2023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80309C5-0772-67FD-BFBB-1F833BA24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CB96FD-F773-4407-805D-886299722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DE0A-B063-4300-AF20-92DEBA5E78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60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284CE9-61A2-651A-5D8E-D577B44DA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FBA294A-BA5C-F82F-E691-119E7E302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782D21B-A3D6-6D0F-FA17-D11033B48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9761323-FAA7-8CE1-8804-DD5CCFBC3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260B-0047-4ACC-93BC-4C2413B6B5DA}" type="datetimeFigureOut">
              <a:rPr lang="es-MX" smtClean="0"/>
              <a:t>21/07/2023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973E33-1CB1-0DFC-9149-0F946EDBB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F91680F-2774-8CEE-EF58-6E1DE536C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DE0A-B063-4300-AF20-92DEBA5E78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028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A16F3CF-80F7-E8EE-A462-93E6A50F7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8E57BC-140A-F2A5-6B33-FC473B742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E2B8E8-3292-4CD9-DEB3-91B654CC94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3260B-0047-4ACC-93BC-4C2413B6B5DA}" type="datetimeFigureOut">
              <a:rPr lang="es-MX" smtClean="0"/>
              <a:t>21/07/2023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404AAB-F4A3-8628-8CB7-62C621D8B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94A32E-E5DA-F6F7-4E47-FBEB0136C5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5DE0A-B063-4300-AF20-92DEBA5E78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669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B1EBF0FF-D01A-8264-0B92-A0839D39D3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52" y="57666"/>
            <a:ext cx="2016636" cy="1134923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092FA9E-5C39-0582-FE5E-FD8335CF971A}"/>
              </a:ext>
            </a:extLst>
          </p:cNvPr>
          <p:cNvSpPr txBox="1"/>
          <p:nvPr/>
        </p:nvSpPr>
        <p:spPr>
          <a:xfrm>
            <a:off x="2163888" y="3396666"/>
            <a:ext cx="754011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tabLst>
                <a:tab pos="357188" algn="l"/>
              </a:tabLst>
            </a:pPr>
            <a:r>
              <a:rPr lang="es-MX" sz="3600" dirty="0">
                <a:latin typeface="HelveticaNeueLT Std" panose="020B0804020202020204" pitchFamily="34" charset="0"/>
              </a:rPr>
              <a:t>"Primera Sesión Extraordinaria 2023 del Sistema Nacional Anticorrupción"</a:t>
            </a:r>
          </a:p>
        </p:txBody>
      </p:sp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id="{9A3AB48E-AAD3-3E77-843E-294DA7C7FE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178" y="864503"/>
            <a:ext cx="4889529" cy="161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401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8B531F0B-1A36-F895-9479-99DAC288EA94}"/>
              </a:ext>
            </a:extLst>
          </p:cNvPr>
          <p:cNvSpPr txBox="1">
            <a:spLocks/>
          </p:cNvSpPr>
          <p:nvPr/>
        </p:nvSpPr>
        <p:spPr>
          <a:xfrm>
            <a:off x="130961" y="-140000"/>
            <a:ext cx="8399494" cy="1064394"/>
          </a:xfrm>
          <a:prstGeom prst="rect">
            <a:avLst/>
          </a:prstGeom>
        </p:spPr>
        <p:txBody>
          <a:bodyPr vert="horz" wrap="square" lIns="0" tIns="2921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065" marR="5080" algn="l">
              <a:lnSpc>
                <a:spcPct val="100000"/>
              </a:lnSpc>
              <a:spcBef>
                <a:spcPts val="0"/>
              </a:spcBef>
            </a:pPr>
            <a:r>
              <a:rPr lang="es-MX" sz="2500" dirty="0">
                <a:latin typeface="HelveticaNeueLT Std" panose="020B0804020202020204" pitchFamily="34" charset="0"/>
              </a:rPr>
              <a:t>Primera Sesión Extraordinaria 2023 </a:t>
            </a:r>
          </a:p>
          <a:p>
            <a:pPr marL="12065" marR="5080" algn="l">
              <a:lnSpc>
                <a:spcPct val="100000"/>
              </a:lnSpc>
              <a:spcBef>
                <a:spcPts val="0"/>
              </a:spcBef>
            </a:pPr>
            <a:r>
              <a:rPr lang="es-MX" sz="2500" dirty="0">
                <a:latin typeface="HelveticaNeueLT Std" panose="020B0804020202020204" pitchFamily="34" charset="0"/>
              </a:rPr>
              <a:t>del Sistema Nacional Anticorrupción</a:t>
            </a:r>
            <a:endParaRPr lang="es-MX" sz="2500" b="1" dirty="0">
              <a:solidFill>
                <a:srgbClr val="535458"/>
              </a:solidFill>
            </a:endParaRPr>
          </a:p>
        </p:txBody>
      </p:sp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AE271187-0550-4FA6-80AB-FF8CB1BBC3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1765" y="254398"/>
            <a:ext cx="2582858" cy="854203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2F766C45-0DEB-F705-52BC-33947D541556}"/>
              </a:ext>
            </a:extLst>
          </p:cNvPr>
          <p:cNvSpPr txBox="1"/>
          <p:nvPr/>
        </p:nvSpPr>
        <p:spPr>
          <a:xfrm>
            <a:off x="3558087" y="1308656"/>
            <a:ext cx="5673678" cy="5024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285750" indent="-285750">
              <a:buFont typeface="Wingdings" panose="05000000000000000000" pitchFamily="2" charset="2"/>
              <a:buChar char="q"/>
              <a:defRPr b="1">
                <a:latin typeface="+mj-lt"/>
              </a:defRPr>
            </a:lvl1pPr>
          </a:lstStyle>
          <a:p>
            <a:r>
              <a:rPr lang="es-MX" dirty="0">
                <a:latin typeface="Arial Narrow" panose="020B0606020202030204" pitchFamily="34" charset="0"/>
              </a:rPr>
              <a:t>Orden del Día aprobada por el Comité Coordinador del SNA</a:t>
            </a:r>
          </a:p>
          <a:p>
            <a:pPr marL="620713" indent="-263525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s-MX" b="0" dirty="0">
                <a:latin typeface="Arial Narrow" panose="020B0606020202030204" pitchFamily="34" charset="0"/>
              </a:rPr>
              <a:t>Lista de asistencia y verificación de quorum. </a:t>
            </a:r>
          </a:p>
          <a:p>
            <a:pPr marL="620713" indent="-263525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s-MX" b="0" dirty="0">
                <a:latin typeface="Arial Narrow" panose="020B0606020202030204" pitchFamily="34" charset="0"/>
              </a:rPr>
              <a:t>Lectura y, en su caso, aprobación del Orden del Día. </a:t>
            </a:r>
          </a:p>
          <a:p>
            <a:pPr marL="620713" indent="-263525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s-MX" b="0" dirty="0">
                <a:latin typeface="Arial Narrow" panose="020B0606020202030204" pitchFamily="34" charset="0"/>
              </a:rPr>
              <a:t>Presentación del </a:t>
            </a:r>
            <a:r>
              <a:rPr lang="es-MX" dirty="0">
                <a:latin typeface="Arial Narrow" panose="020B0606020202030204" pitchFamily="34" charset="0"/>
              </a:rPr>
              <a:t>Informe sobre la situación de los Sistemas Estatales Anticorrupción</a:t>
            </a:r>
            <a:r>
              <a:rPr lang="es-MX" b="0" dirty="0">
                <a:latin typeface="Arial Narrow" panose="020B0606020202030204" pitchFamily="34" charset="0"/>
              </a:rPr>
              <a:t>. </a:t>
            </a:r>
          </a:p>
          <a:p>
            <a:pPr marL="620713" indent="-263525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s-MX" b="0" dirty="0">
                <a:latin typeface="Arial Narrow" panose="020B0606020202030204" pitchFamily="34" charset="0"/>
              </a:rPr>
              <a:t>Presentación del Informe de </a:t>
            </a:r>
            <a:r>
              <a:rPr lang="es-MX" dirty="0">
                <a:latin typeface="Arial Narrow" panose="020B0606020202030204" pitchFamily="34" charset="0"/>
              </a:rPr>
              <a:t>avances</a:t>
            </a:r>
            <a:r>
              <a:rPr lang="es-MX" b="0" dirty="0">
                <a:latin typeface="Arial Narrow" panose="020B0606020202030204" pitchFamily="34" charset="0"/>
              </a:rPr>
              <a:t> de la Secretaría Ejecutiva del Sistema Nacional Anticorrupción en el desarrollo de la </a:t>
            </a:r>
            <a:r>
              <a:rPr lang="es-MX" dirty="0">
                <a:latin typeface="Arial Narrow" panose="020B0606020202030204" pitchFamily="34" charset="0"/>
              </a:rPr>
              <a:t>Plataforma Digital Nacional</a:t>
            </a:r>
            <a:r>
              <a:rPr lang="es-MX" b="0" dirty="0">
                <a:latin typeface="Arial Narrow" panose="020B0606020202030204" pitchFamily="34" charset="0"/>
              </a:rPr>
              <a:t>. </a:t>
            </a:r>
          </a:p>
          <a:p>
            <a:pPr marL="620713" indent="-263525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s-MX" b="0" dirty="0">
                <a:latin typeface="Arial Narrow" panose="020B0606020202030204" pitchFamily="34" charset="0"/>
              </a:rPr>
              <a:t>Acciones de carácter nacional para fortalecer los procesos de compras públicas y el ciclo de contratación pública en México.</a:t>
            </a:r>
          </a:p>
          <a:p>
            <a:pPr marL="620713" indent="-263525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s-MX" dirty="0">
                <a:latin typeface="Arial Narrow" panose="020B0606020202030204" pitchFamily="34" charset="0"/>
              </a:rPr>
              <a:t>Modificación de la fecha </a:t>
            </a:r>
            <a:r>
              <a:rPr lang="es-MX" b="0" dirty="0">
                <a:latin typeface="Arial Narrow" panose="020B0606020202030204" pitchFamily="34" charset="0"/>
              </a:rPr>
              <a:t>para la celebración de la siguiente Sesión Ordinaria del Sistema Nacional Anticorrupción. </a:t>
            </a:r>
          </a:p>
          <a:p>
            <a:pPr marL="620713" indent="-263525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s-MX" b="0" dirty="0">
                <a:latin typeface="Arial Narrow" panose="020B0606020202030204" pitchFamily="34" charset="0"/>
              </a:rPr>
              <a:t>Clausura de la sesión.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AB0D810-AF50-1A00-E153-107DDF77B3CE}"/>
              </a:ext>
            </a:extLst>
          </p:cNvPr>
          <p:cNvSpPr txBox="1"/>
          <p:nvPr/>
        </p:nvSpPr>
        <p:spPr>
          <a:xfrm>
            <a:off x="285941" y="1108601"/>
            <a:ext cx="4787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ORDEN DEL DIA </a:t>
            </a:r>
          </a:p>
        </p:txBody>
      </p:sp>
    </p:spTree>
    <p:extLst>
      <p:ext uri="{BB962C8B-B14F-4D97-AF65-F5344CB8AC3E}">
        <p14:creationId xmlns:p14="http://schemas.microsoft.com/office/powerpoint/2010/main" val="31192066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473D96A7441FF468511627E16825600" ma:contentTypeVersion="15" ma:contentTypeDescription="Crear nuevo documento." ma:contentTypeScope="" ma:versionID="7a3fe4be4ad857ad86b557339251b02f">
  <xsd:schema xmlns:xsd="http://www.w3.org/2001/XMLSchema" xmlns:xs="http://www.w3.org/2001/XMLSchema" xmlns:p="http://schemas.microsoft.com/office/2006/metadata/properties" xmlns:ns2="ba08f0dd-80f8-4f7b-87da-302795a6cf4d" xmlns:ns3="657642d1-1012-4faa-a65e-9f093918999a" targetNamespace="http://schemas.microsoft.com/office/2006/metadata/properties" ma:root="true" ma:fieldsID="9c4ad708ab2de91f4d6737196695b51d" ns2:_="" ns3:_="">
    <xsd:import namespace="ba08f0dd-80f8-4f7b-87da-302795a6cf4d"/>
    <xsd:import namespace="657642d1-1012-4faa-a65e-9f09391899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08f0dd-80f8-4f7b-87da-302795a6cf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Etiquetas de imagen" ma:readOnly="false" ma:fieldId="{5cf76f15-5ced-4ddc-b409-7134ff3c332f}" ma:taxonomyMulti="true" ma:sspId="83d24f89-e8cc-4972-8b8e-1f08863454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7642d1-1012-4faa-a65e-9f09391899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168aece1-dd5d-49d8-996f-6d4dfbb92890}" ma:internalName="TaxCatchAll" ma:showField="CatchAllData" ma:web="657642d1-1012-4faa-a65e-9f09391899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57642d1-1012-4faa-a65e-9f093918999a" xsi:nil="true"/>
    <lcf76f155ced4ddcb4097134ff3c332f xmlns="ba08f0dd-80f8-4f7b-87da-302795a6cf4d">
      <Terms xmlns="http://schemas.microsoft.com/office/infopath/2007/PartnerControls"/>
    </lcf76f155ced4ddcb4097134ff3c332f>
    <SharedWithUsers xmlns="657642d1-1012-4faa-a65e-9f093918999a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76FB6BDE-F9AE-4E11-A619-1872189462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08f0dd-80f8-4f7b-87da-302795a6cf4d"/>
    <ds:schemaRef ds:uri="657642d1-1012-4faa-a65e-9f09391899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4710FB-27AD-4866-AE2E-DB41521939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F862A8-ECFA-465B-A40D-92FF67FD56CC}">
  <ds:schemaRefs>
    <ds:schemaRef ds:uri="657642d1-1012-4faa-a65e-9f093918999a"/>
    <ds:schemaRef ds:uri="ba08f0dd-80f8-4f7b-87da-302795a6cf4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2832</TotalTime>
  <Words>128</Words>
  <Application>Microsoft Office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HelveticaNeueLT Std</vt:lpstr>
      <vt:lpstr>Wingdings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Juana Elizabeth Bernal Fabila</dc:creator>
  <cp:lastModifiedBy>Oscar Pacheco</cp:lastModifiedBy>
  <cp:revision>9</cp:revision>
  <cp:lastPrinted>2023-05-11T15:03:38Z</cp:lastPrinted>
  <dcterms:created xsi:type="dcterms:W3CDTF">2023-05-09T23:39:58Z</dcterms:created>
  <dcterms:modified xsi:type="dcterms:W3CDTF">2023-07-21T18:21:24Z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0x010100D473D96A7441FF468511627E16825600</vt:lpwstr>
  </property>
  <property fmtid="{D5CDD505-2E9C-101B-9397-08002B2CF9AE}" pid="3" name="MediaServiceImageTags">
    <vt:lpwstr/>
  </property>
</Properties>
</file>