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"/>
  </p:notesMasterIdLst>
  <p:sldIdLst>
    <p:sldId id="303" r:id="rId2"/>
    <p:sldId id="30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160599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SESION ORDINARIA DEL COMITÉ COORDINADOR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186510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DE JUNIO DE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B2F6EAE-A43F-B1A1-3728-B9E314AE9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72765"/>
              </p:ext>
            </p:extLst>
          </p:nvPr>
        </p:nvGraphicFramePr>
        <p:xfrm>
          <a:off x="614854" y="703384"/>
          <a:ext cx="10830912" cy="550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3099">
                  <a:extLst>
                    <a:ext uri="{9D8B030D-6E8A-4147-A177-3AD203B41FA5}">
                      <a16:colId xmlns:a16="http://schemas.microsoft.com/office/drawing/2014/main" val="4001303419"/>
                    </a:ext>
                  </a:extLst>
                </a:gridCol>
                <a:gridCol w="5257212">
                  <a:extLst>
                    <a:ext uri="{9D8B030D-6E8A-4147-A177-3AD203B41FA5}">
                      <a16:colId xmlns:a16="http://schemas.microsoft.com/office/drawing/2014/main" val="352928082"/>
                    </a:ext>
                  </a:extLst>
                </a:gridCol>
                <a:gridCol w="1670352">
                  <a:extLst>
                    <a:ext uri="{9D8B030D-6E8A-4147-A177-3AD203B41FA5}">
                      <a16:colId xmlns:a16="http://schemas.microsoft.com/office/drawing/2014/main" val="1163309923"/>
                    </a:ext>
                  </a:extLst>
                </a:gridCol>
                <a:gridCol w="562644">
                  <a:extLst>
                    <a:ext uri="{9D8B030D-6E8A-4147-A177-3AD203B41FA5}">
                      <a16:colId xmlns:a16="http://schemas.microsoft.com/office/drawing/2014/main" val="1298528984"/>
                    </a:ext>
                  </a:extLst>
                </a:gridCol>
                <a:gridCol w="562644">
                  <a:extLst>
                    <a:ext uri="{9D8B030D-6E8A-4147-A177-3AD203B41FA5}">
                      <a16:colId xmlns:a16="http://schemas.microsoft.com/office/drawing/2014/main" val="3217759749"/>
                    </a:ext>
                  </a:extLst>
                </a:gridCol>
                <a:gridCol w="1054961">
                  <a:extLst>
                    <a:ext uri="{9D8B030D-6E8A-4147-A177-3AD203B41FA5}">
                      <a16:colId xmlns:a16="http://schemas.microsoft.com/office/drawing/2014/main" val="1817154682"/>
                    </a:ext>
                  </a:extLst>
                </a:gridCol>
              </a:tblGrid>
              <a:tr h="53915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 dirty="0">
                          <a:effectLst/>
                        </a:rPr>
                        <a:t>No. de Acuerdo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Acuerdo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Responsable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Cumplido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STATUS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42491"/>
                  </a:ext>
                </a:extLst>
              </a:tr>
              <a:tr h="5391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NO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SI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34700"/>
                  </a:ext>
                </a:extLst>
              </a:tr>
              <a:tr h="2384326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03/CC/2023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Incluir en el programa de trabajo para la Coordinación en Materia Anticorrupción del Comité Coordinador, las actividades que están proponiendo los Integrantes del Comité de Participación Ciudadana a través del Presidente, así como analizar la posibilidad de firmar con el Sistema Anticorrupción del Estado de Quintana Roo, un convenio para obtener los derechos del juego “Serpientes y Escaleras”.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Comité Coordinador y SESAE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Cumplido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534989"/>
                  </a:ext>
                </a:extLst>
              </a:tr>
              <a:tr h="2045598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04/CC/EXT/2023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Los integrantes presentes del Comité Coordinador aprueban por unanimidad de votos la aceptación de la cesión de derechos y se lleve a cabo la formalización del juego didáctico denominado “Serpientes y Escaleras. Ascendiendo con integridad para bajar lo corrupción" con el Sistema Anticorrupción del Estado de Quintana Roo en la fecha y lugar que se acuerde.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Comité Coordinador Y SESAE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Cumplido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263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783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11046</TotalTime>
  <Words>168</Words>
  <Application>Microsoft Office PowerPoint</Application>
  <PresentationFormat>Panorámica</PresentationFormat>
  <Paragraphs>19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Azo Sans Lt</vt:lpstr>
      <vt:lpstr>Calibri</vt:lpstr>
      <vt:lpstr>Garamond</vt:lpstr>
      <vt:lpstr>Orgánico</vt:lpstr>
      <vt:lpstr>SEGUNDA SESION ORDINARIA DEL COMITÉ COORDINADOR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325</cp:revision>
  <dcterms:created xsi:type="dcterms:W3CDTF">2018-05-16T15:46:26Z</dcterms:created>
  <dcterms:modified xsi:type="dcterms:W3CDTF">2023-06-13T20:04:34Z</dcterms:modified>
</cp:coreProperties>
</file>