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6"/>
  </p:notesMasterIdLst>
  <p:sldIdLst>
    <p:sldId id="303" r:id="rId2"/>
    <p:sldId id="304" r:id="rId3"/>
    <p:sldId id="305" r:id="rId4"/>
    <p:sldId id="30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5126" autoAdjust="0"/>
  </p:normalViewPr>
  <p:slideViewPr>
    <p:cSldViewPr snapToGrid="0">
      <p:cViewPr varScale="1">
        <p:scale>
          <a:sx n="61" d="100"/>
          <a:sy n="61" d="100"/>
        </p:scale>
        <p:origin x="106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7B52-AE26-4FCB-88CC-C80EC9962685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403DB-2793-4E9D-B298-845F4C04A9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15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2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10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43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9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216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7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57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42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44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2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7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1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52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7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4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1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60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8C2D9-206E-4B5B-B8FF-A0590DDA6471}" type="datetimeFigureOut">
              <a:rPr lang="es-MX" smtClean="0"/>
              <a:t>04/01/2023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DAB117-6916-40EC-81E5-41EA2A8134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47098" y="1823007"/>
            <a:ext cx="6921695" cy="2387600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SESIÓN EXTRAORDINARIA DEL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COMITÉ COORDINADOR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92" y="91322"/>
            <a:ext cx="2386729" cy="1248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2485027" y="4495999"/>
            <a:ext cx="7221945" cy="39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 2023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F86565-8E49-45F5-95A4-B94D297B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91322"/>
            <a:ext cx="2476094" cy="1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7961BF-E8BC-7D30-338E-15ABEE1304F6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3" y="0"/>
            <a:ext cx="1476617" cy="84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088A163-BDB5-5E20-8CAA-A1E48E4395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831" y="0"/>
            <a:ext cx="944039" cy="7033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79101E-A440-9D4D-CB0C-31D1C0AC2220}"/>
              </a:ext>
            </a:extLst>
          </p:cNvPr>
          <p:cNvSpPr txBox="1"/>
          <p:nvPr/>
        </p:nvSpPr>
        <p:spPr>
          <a:xfrm>
            <a:off x="4088167" y="551674"/>
            <a:ext cx="3583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ORDEN DEL DIA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7AE1E3-E50E-0A28-BCAA-78CE05A027C7}"/>
              </a:ext>
            </a:extLst>
          </p:cNvPr>
          <p:cNvSpPr txBox="1"/>
          <p:nvPr/>
        </p:nvSpPr>
        <p:spPr>
          <a:xfrm>
            <a:off x="1121980" y="1136449"/>
            <a:ext cx="994804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Bienvenida por parte del presidente del Comité Coordinador.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Pase de lista de asistencia y declaratoria de quorum.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y en su caso aprobación del calendario de sesiones 2023.</a:t>
            </a:r>
            <a:endParaRPr lang="es-MX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y en su caso aprobación del plan de cumplimiento de las 21 líneas de acción establecidas a corto plazo del “Programa para la Implementación de la PEA”.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Clausura de la Sesión.</a:t>
            </a:r>
          </a:p>
        </p:txBody>
      </p:sp>
    </p:spTree>
    <p:extLst>
      <p:ext uri="{BB962C8B-B14F-4D97-AF65-F5344CB8AC3E}">
        <p14:creationId xmlns:p14="http://schemas.microsoft.com/office/powerpoint/2010/main" val="349878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7961BF-E8BC-7D30-338E-15ABEE1304F6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3" y="0"/>
            <a:ext cx="1476617" cy="84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088A163-BDB5-5E20-8CAA-A1E48E4395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831" y="0"/>
            <a:ext cx="944039" cy="703384"/>
          </a:xfrm>
          <a:prstGeom prst="rect">
            <a:avLst/>
          </a:prstGeom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9D0E50B9-BCAC-6E3A-E1A3-F701120CDF28}"/>
              </a:ext>
            </a:extLst>
          </p:cNvPr>
          <p:cNvGraphicFramePr>
            <a:graphicFrameLocks noGrp="1"/>
          </p:cNvGraphicFramePr>
          <p:nvPr/>
        </p:nvGraphicFramePr>
        <p:xfrm>
          <a:off x="1056290" y="1358494"/>
          <a:ext cx="10089932" cy="426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019">
                  <a:extLst>
                    <a:ext uri="{9D8B030D-6E8A-4147-A177-3AD203B41FA5}">
                      <a16:colId xmlns:a16="http://schemas.microsoft.com/office/drawing/2014/main" val="378741344"/>
                    </a:ext>
                  </a:extLst>
                </a:gridCol>
                <a:gridCol w="1785813">
                  <a:extLst>
                    <a:ext uri="{9D8B030D-6E8A-4147-A177-3AD203B41FA5}">
                      <a16:colId xmlns:a16="http://schemas.microsoft.com/office/drawing/2014/main" val="2593324950"/>
                    </a:ext>
                  </a:extLst>
                </a:gridCol>
                <a:gridCol w="4389425">
                  <a:extLst>
                    <a:ext uri="{9D8B030D-6E8A-4147-A177-3AD203B41FA5}">
                      <a16:colId xmlns:a16="http://schemas.microsoft.com/office/drawing/2014/main" val="2227278529"/>
                    </a:ext>
                  </a:extLst>
                </a:gridCol>
                <a:gridCol w="1685675">
                  <a:extLst>
                    <a:ext uri="{9D8B030D-6E8A-4147-A177-3AD203B41FA5}">
                      <a16:colId xmlns:a16="http://schemas.microsoft.com/office/drawing/2014/main" val="3463305336"/>
                    </a:ext>
                  </a:extLst>
                </a:gridCol>
              </a:tblGrid>
              <a:tr h="711632">
                <a:tc gridSpan="4">
                  <a:txBody>
                    <a:bodyPr/>
                    <a:lstStyle/>
                    <a:p>
                      <a:r>
                        <a:rPr lang="es-MX" dirty="0"/>
                        <a:t>CALENDARIO DE SESIONES CON </a:t>
                      </a:r>
                      <a:r>
                        <a:rPr lang="es-MX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TITULARES</a:t>
                      </a:r>
                      <a:r>
                        <a:rPr lang="es-MX" dirty="0"/>
                        <a:t> DEL COMITÉ COORDINADOR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870715"/>
                  </a:ext>
                </a:extLst>
              </a:tr>
              <a:tr h="711632">
                <a:tc>
                  <a:txBody>
                    <a:bodyPr/>
                    <a:lstStyle/>
                    <a:p>
                      <a:r>
                        <a:rPr lang="es-MX" dirty="0"/>
                        <a:t>CONSECUTIVO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FECHA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HORARIO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400954"/>
                  </a:ext>
                </a:extLst>
              </a:tr>
              <a:tr h="71163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PRIMERA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JUEVES 23 DE MARZO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11:00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166757"/>
                  </a:ext>
                </a:extLst>
              </a:tr>
              <a:tr h="71163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SEGUNDA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JUEVES 22 DE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11:00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457838"/>
                  </a:ext>
                </a:extLst>
              </a:tr>
              <a:tr h="71163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TERCERA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JUEVES 21 DE SEPTIEMBRE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11:00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38837"/>
                  </a:ext>
                </a:extLst>
              </a:tr>
              <a:tr h="71163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CUARTA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JUEVES 7 DE DICIEMBRE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11:00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03625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079101E-A440-9D4D-CB0C-31D1C0AC2220}"/>
              </a:ext>
            </a:extLst>
          </p:cNvPr>
          <p:cNvSpPr txBox="1"/>
          <p:nvPr/>
        </p:nvSpPr>
        <p:spPr>
          <a:xfrm>
            <a:off x="3126470" y="675246"/>
            <a:ext cx="670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/>
              <a:t>CALENDARIO DE SESIONES 2023</a:t>
            </a:r>
          </a:p>
        </p:txBody>
      </p:sp>
    </p:spTree>
    <p:extLst>
      <p:ext uri="{BB962C8B-B14F-4D97-AF65-F5344CB8AC3E}">
        <p14:creationId xmlns:p14="http://schemas.microsoft.com/office/powerpoint/2010/main" val="27237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7961BF-E8BC-7D30-338E-15ABEE1304F6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3" y="0"/>
            <a:ext cx="1476617" cy="84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088A163-BDB5-5E20-8CAA-A1E48E4395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831" y="0"/>
            <a:ext cx="944039" cy="7033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B032E31-1896-6695-1353-FB935D21D32C}"/>
              </a:ext>
            </a:extLst>
          </p:cNvPr>
          <p:cNvSpPr txBox="1"/>
          <p:nvPr/>
        </p:nvSpPr>
        <p:spPr>
          <a:xfrm>
            <a:off x="1182414" y="703384"/>
            <a:ext cx="102002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  <a:r>
              <a:rPr lang="es-MX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cumplimiento de las 21 líneas de acción establecidas a corto plazo  en el “Programa para la Implementación de la PEA” </a:t>
            </a:r>
            <a:endParaRPr lang="es-MX" sz="3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B931C8-5D9A-D77A-5EED-BE111A7EAC1C}"/>
              </a:ext>
            </a:extLst>
          </p:cNvPr>
          <p:cNvSpPr txBox="1"/>
          <p:nvPr/>
        </p:nvSpPr>
        <p:spPr>
          <a:xfrm>
            <a:off x="4477408" y="3429000"/>
            <a:ext cx="2842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VER ANEXO 2</a:t>
            </a:r>
          </a:p>
        </p:txBody>
      </p:sp>
    </p:spTree>
    <p:extLst>
      <p:ext uri="{BB962C8B-B14F-4D97-AF65-F5344CB8AC3E}">
        <p14:creationId xmlns:p14="http://schemas.microsoft.com/office/powerpoint/2010/main" val="3216119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9094</TotalTime>
  <Words>153</Words>
  <Application>Microsoft Office PowerPoint</Application>
  <PresentationFormat>Panorámica</PresentationFormat>
  <Paragraphs>36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Orgánico</vt:lpstr>
      <vt:lpstr>PRIMERA SESIÓN EXTRAORDINARIA DEL COMITÉ COORDINADOR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Sistema de Control de Calidad?</dc:title>
  <dc:creator>Windows User</dc:creator>
  <cp:lastModifiedBy>Oscar Pacheco</cp:lastModifiedBy>
  <cp:revision>290</cp:revision>
  <dcterms:created xsi:type="dcterms:W3CDTF">2018-05-16T15:46:26Z</dcterms:created>
  <dcterms:modified xsi:type="dcterms:W3CDTF">2023-01-04T19:05:33Z</dcterms:modified>
</cp:coreProperties>
</file>