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"/>
  </p:notesMasterIdLst>
  <p:sldIdLst>
    <p:sldId id="303" r:id="rId2"/>
    <p:sldId id="30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03/01/2023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CALENDARIO DE SESIONES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495999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D0E50B9-BCAC-6E3A-E1A3-F701120CD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90913"/>
              </p:ext>
            </p:extLst>
          </p:nvPr>
        </p:nvGraphicFramePr>
        <p:xfrm>
          <a:off x="1056290" y="1358494"/>
          <a:ext cx="10089932" cy="426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019">
                  <a:extLst>
                    <a:ext uri="{9D8B030D-6E8A-4147-A177-3AD203B41FA5}">
                      <a16:colId xmlns:a16="http://schemas.microsoft.com/office/drawing/2014/main" val="378741344"/>
                    </a:ext>
                  </a:extLst>
                </a:gridCol>
                <a:gridCol w="1785813">
                  <a:extLst>
                    <a:ext uri="{9D8B030D-6E8A-4147-A177-3AD203B41FA5}">
                      <a16:colId xmlns:a16="http://schemas.microsoft.com/office/drawing/2014/main" val="2593324950"/>
                    </a:ext>
                  </a:extLst>
                </a:gridCol>
                <a:gridCol w="4389425">
                  <a:extLst>
                    <a:ext uri="{9D8B030D-6E8A-4147-A177-3AD203B41FA5}">
                      <a16:colId xmlns:a16="http://schemas.microsoft.com/office/drawing/2014/main" val="2227278529"/>
                    </a:ext>
                  </a:extLst>
                </a:gridCol>
                <a:gridCol w="1685675">
                  <a:extLst>
                    <a:ext uri="{9D8B030D-6E8A-4147-A177-3AD203B41FA5}">
                      <a16:colId xmlns:a16="http://schemas.microsoft.com/office/drawing/2014/main" val="3463305336"/>
                    </a:ext>
                  </a:extLst>
                </a:gridCol>
              </a:tblGrid>
              <a:tr h="711632">
                <a:tc gridSpan="4">
                  <a:txBody>
                    <a:bodyPr/>
                    <a:lstStyle/>
                    <a:p>
                      <a:r>
                        <a:rPr lang="es-MX" dirty="0"/>
                        <a:t>CALENDARIO DE SESIONES CON </a:t>
                      </a:r>
                      <a:r>
                        <a:rPr lang="es-MX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TITULARES</a:t>
                      </a:r>
                      <a:r>
                        <a:rPr lang="es-MX" dirty="0"/>
                        <a:t> DEL COMITÉ COORDINADOR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70715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r>
                        <a:rPr lang="es-MX" dirty="0"/>
                        <a:t>CONSECUTIVO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00954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PRIMERA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23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6757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22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57838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TERCERA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21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38837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7 DE 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3625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3126470" y="675246"/>
            <a:ext cx="670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CALENDARIO DE SESIONES 2023</a:t>
            </a:r>
          </a:p>
        </p:txBody>
      </p:sp>
    </p:spTree>
    <p:extLst>
      <p:ext uri="{BB962C8B-B14F-4D97-AF65-F5344CB8AC3E}">
        <p14:creationId xmlns:p14="http://schemas.microsoft.com/office/powerpoint/2010/main" val="3498783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9082</TotalTime>
  <Words>55</Words>
  <Application>Microsoft Office PowerPoint</Application>
  <PresentationFormat>Panorámica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Orgánico</vt:lpstr>
      <vt:lpstr>CALENDARIO DE SESIONES DEL COMITÉ COORDINADOR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289</cp:revision>
  <dcterms:created xsi:type="dcterms:W3CDTF">2018-05-16T15:46:26Z</dcterms:created>
  <dcterms:modified xsi:type="dcterms:W3CDTF">2023-01-03T17:13:11Z</dcterms:modified>
</cp:coreProperties>
</file>